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00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32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68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50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725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04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58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76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19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30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56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4A9AC-8319-4867-868F-BBC115D099DE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5D151-ED9A-410A-A1C3-07EEBCEFBB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00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/>
          </p:nvPr>
        </p:nvGraphicFramePr>
        <p:xfrm>
          <a:off x="1314995" y="1001487"/>
          <a:ext cx="9422674" cy="4815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5149">
                  <a:extLst>
                    <a:ext uri="{9D8B030D-6E8A-4147-A177-3AD203B41FA5}">
                      <a16:colId xmlns:a16="http://schemas.microsoft.com/office/drawing/2014/main" val="1479179522"/>
                    </a:ext>
                  </a:extLst>
                </a:gridCol>
                <a:gridCol w="2355149">
                  <a:extLst>
                    <a:ext uri="{9D8B030D-6E8A-4147-A177-3AD203B41FA5}">
                      <a16:colId xmlns:a16="http://schemas.microsoft.com/office/drawing/2014/main" val="3850377084"/>
                    </a:ext>
                  </a:extLst>
                </a:gridCol>
                <a:gridCol w="2356188">
                  <a:extLst>
                    <a:ext uri="{9D8B030D-6E8A-4147-A177-3AD203B41FA5}">
                      <a16:colId xmlns:a16="http://schemas.microsoft.com/office/drawing/2014/main" val="2916488941"/>
                    </a:ext>
                  </a:extLst>
                </a:gridCol>
                <a:gridCol w="2356188">
                  <a:extLst>
                    <a:ext uri="{9D8B030D-6E8A-4147-A177-3AD203B41FA5}">
                      <a16:colId xmlns:a16="http://schemas.microsoft.com/office/drawing/2014/main" val="588753111"/>
                    </a:ext>
                  </a:extLst>
                </a:gridCol>
              </a:tblGrid>
              <a:tr h="1203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Faire=infinitif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Faisant (= tegenwoordig deelwoord/participe présent)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Fait=participe passé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présent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5267008"/>
                  </a:ext>
                </a:extLst>
              </a:tr>
              <a:tr h="2117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</a:rPr>
                        <a:t>Futur</a:t>
                      </a:r>
                      <a:r>
                        <a:rPr lang="nl-NL" sz="1100" dirty="0">
                          <a:effectLst/>
                        </a:rPr>
                        <a:t> </a:t>
                      </a:r>
                      <a:r>
                        <a:rPr lang="nl-NL" sz="1100" dirty="0" err="1">
                          <a:effectLst/>
                        </a:rPr>
                        <a:t>simple</a:t>
                      </a:r>
                      <a:endParaRPr lang="nl-NL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Je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ferai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=ik zal doen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Tu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feras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Il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fera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Nous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ferons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Vous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ferez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Ils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feront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</a:rPr>
                        <a:t>Imparfait</a:t>
                      </a:r>
                      <a:endParaRPr lang="nl-NL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Je </a:t>
                      </a:r>
                      <a:r>
                        <a:rPr lang="nl-NL" sz="1100" dirty="0" err="1">
                          <a:effectLst/>
                        </a:rPr>
                        <a:t>faisais</a:t>
                      </a:r>
                      <a:r>
                        <a:rPr lang="nl-NL" sz="1100" dirty="0">
                          <a:effectLst/>
                        </a:rPr>
                        <a:t>=ik deed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Passé </a:t>
                      </a:r>
                      <a:r>
                        <a:rPr lang="nl-NL" sz="1100" dirty="0" err="1">
                          <a:effectLst/>
                        </a:rPr>
                        <a:t>composé</a:t>
                      </a:r>
                      <a:endParaRPr lang="nl-NL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 </a:t>
                      </a:r>
                      <a:r>
                        <a:rPr lang="nl-NL" sz="1100" dirty="0" err="1">
                          <a:effectLst/>
                        </a:rPr>
                        <a:t>J’ai</a:t>
                      </a:r>
                      <a:r>
                        <a:rPr lang="nl-NL" sz="1100" dirty="0">
                          <a:effectLst/>
                        </a:rPr>
                        <a:t> fait=ik heb gedaan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Présent singulier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Je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fais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=ik doe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Tu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fais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Il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 fait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Elle fait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485152"/>
                  </a:ext>
                </a:extLst>
              </a:tr>
              <a:tr h="1203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</a:rPr>
                        <a:t>Futur</a:t>
                      </a:r>
                      <a:r>
                        <a:rPr lang="nl-NL" sz="1100" dirty="0">
                          <a:effectLst/>
                        </a:rPr>
                        <a:t> du passé/</a:t>
                      </a:r>
                      <a:r>
                        <a:rPr lang="nl-NL" sz="1100" dirty="0" err="1">
                          <a:effectLst/>
                        </a:rPr>
                        <a:t>Conditionnel</a:t>
                      </a:r>
                      <a:endParaRPr lang="nl-NL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Je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ferais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=ik zou doen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Présent </a:t>
                      </a:r>
                      <a:r>
                        <a:rPr lang="nl-NL" sz="1100" dirty="0" err="1">
                          <a:effectLst/>
                        </a:rPr>
                        <a:t>pluriel</a:t>
                      </a:r>
                      <a:endParaRPr lang="nl-NL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</a:rPr>
                        <a:t>Nous</a:t>
                      </a:r>
                      <a:r>
                        <a:rPr lang="nl-NL" sz="1100" dirty="0">
                          <a:effectLst/>
                        </a:rPr>
                        <a:t> </a:t>
                      </a:r>
                      <a:r>
                        <a:rPr lang="nl-NL" sz="1100" dirty="0" err="1">
                          <a:effectLst/>
                        </a:rPr>
                        <a:t>faisons</a:t>
                      </a:r>
                      <a:r>
                        <a:rPr lang="nl-NL" sz="1100" dirty="0">
                          <a:effectLst/>
                        </a:rPr>
                        <a:t>=wij doen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Vous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faites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solidFill>
                            <a:srgbClr val="FF0000"/>
                          </a:solidFill>
                          <a:effectLst/>
                        </a:rPr>
                        <a:t>Ils</a:t>
                      </a: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</a:rPr>
                        <a:t> font</a:t>
                      </a:r>
                      <a:endParaRPr lang="nl-N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Plus-que parfait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</a:rPr>
                        <a:t>J’avais</a:t>
                      </a:r>
                      <a:r>
                        <a:rPr lang="nl-NL" sz="1100" dirty="0">
                          <a:effectLst/>
                        </a:rPr>
                        <a:t> fait=ik had gedaan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r>
                        <a:rPr lang="nl-NL" sz="1100" dirty="0" err="1" smtClean="0">
                          <a:effectLst/>
                        </a:rPr>
                        <a:t>Impératif</a:t>
                      </a:r>
                      <a:r>
                        <a:rPr lang="nl-NL" sz="1100" dirty="0" smtClean="0">
                          <a:effectLst/>
                        </a:rPr>
                        <a:t> ?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7549275"/>
                  </a:ext>
                </a:extLst>
              </a:tr>
              <a:tr h="29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2522640"/>
                  </a:ext>
                </a:extLst>
              </a:tr>
            </a:tbl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1314995" y="355156"/>
            <a:ext cx="9265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Werkwoordsvormen afleiden uit lijst van onregelmatige werkwoorden p. 94 grammaire </a:t>
            </a:r>
            <a:r>
              <a:rPr lang="nl-NL" dirty="0" err="1" smtClean="0"/>
              <a:t>essentielle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687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Kantoorthema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Leontien Puijk</dc:creator>
  <cp:lastModifiedBy>Leontien Puijk</cp:lastModifiedBy>
  <cp:revision>1</cp:revision>
  <dcterms:created xsi:type="dcterms:W3CDTF">2020-09-23T10:56:44Z</dcterms:created>
  <dcterms:modified xsi:type="dcterms:W3CDTF">2020-09-23T10:57:14Z</dcterms:modified>
</cp:coreProperties>
</file>